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F15"/>
    <a:srgbClr val="EE3516"/>
    <a:srgbClr val="E9E41B"/>
    <a:srgbClr val="E9E310"/>
    <a:srgbClr val="F0E810"/>
    <a:srgbClr val="EEB412"/>
    <a:srgbClr val="DDED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90F-DCDA-477F-A3A5-54AEBEA7B36A}" type="datetimeFigureOut">
              <a:rPr lang="fi-FI" smtClean="0"/>
              <a:t>7.6.2015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0D23-EE37-473F-AABE-8D41F043D9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0195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90F-DCDA-477F-A3A5-54AEBEA7B36A}" type="datetimeFigureOut">
              <a:rPr lang="fi-FI" smtClean="0"/>
              <a:t>7.6.2015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0D23-EE37-473F-AABE-8D41F043D9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394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90F-DCDA-477F-A3A5-54AEBEA7B36A}" type="datetimeFigureOut">
              <a:rPr lang="fi-FI" smtClean="0"/>
              <a:t>7.6.2015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0D23-EE37-473F-AABE-8D41F043D9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3685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90F-DCDA-477F-A3A5-54AEBEA7B36A}" type="datetimeFigureOut">
              <a:rPr lang="fi-FI" smtClean="0"/>
              <a:t>7.6.2015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0D23-EE37-473F-AABE-8D41F043D9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879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90F-DCDA-477F-A3A5-54AEBEA7B36A}" type="datetimeFigureOut">
              <a:rPr lang="fi-FI" smtClean="0"/>
              <a:t>7.6.2015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0D23-EE37-473F-AABE-8D41F043D9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01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90F-DCDA-477F-A3A5-54AEBEA7B36A}" type="datetimeFigureOut">
              <a:rPr lang="fi-FI" smtClean="0"/>
              <a:t>7.6.2015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0D23-EE37-473F-AABE-8D41F043D9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639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90F-DCDA-477F-A3A5-54AEBEA7B36A}" type="datetimeFigureOut">
              <a:rPr lang="fi-FI" smtClean="0"/>
              <a:t>7.6.2015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0D23-EE37-473F-AABE-8D41F043D9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980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90F-DCDA-477F-A3A5-54AEBEA7B36A}" type="datetimeFigureOut">
              <a:rPr lang="fi-FI" smtClean="0"/>
              <a:t>7.6.2015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0D23-EE37-473F-AABE-8D41F043D9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419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90F-DCDA-477F-A3A5-54AEBEA7B36A}" type="datetimeFigureOut">
              <a:rPr lang="fi-FI" smtClean="0"/>
              <a:t>7.6.2015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0D23-EE37-473F-AABE-8D41F043D9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578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90F-DCDA-477F-A3A5-54AEBEA7B36A}" type="datetimeFigureOut">
              <a:rPr lang="fi-FI" smtClean="0"/>
              <a:t>7.6.2015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0D23-EE37-473F-AABE-8D41F043D9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5049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590F-DCDA-477F-A3A5-54AEBEA7B36A}" type="datetimeFigureOut">
              <a:rPr lang="fi-FI" smtClean="0"/>
              <a:t>7.6.2015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0D23-EE37-473F-AABE-8D41F043D9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482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2590F-DCDA-477F-A3A5-54AEBEA7B36A}" type="datetimeFigureOut">
              <a:rPr lang="fi-FI" smtClean="0"/>
              <a:t>7.6.2015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E0D23-EE37-473F-AABE-8D41F043D9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134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494725" y="853228"/>
            <a:ext cx="3515934" cy="901521"/>
          </a:xfrm>
          <a:prstGeom prst="roundRect">
            <a:avLst/>
          </a:prstGeom>
          <a:solidFill>
            <a:srgbClr val="EFDF1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solidFill>
                  <a:schemeClr val="tx1"/>
                </a:solidFill>
              </a:rPr>
              <a:t>Missio (miksi)</a:t>
            </a:r>
          </a:p>
          <a:p>
            <a:pPr algn="ctr"/>
            <a:r>
              <a:rPr lang="fi-FI" dirty="0" smtClean="0">
                <a:solidFill>
                  <a:schemeClr val="tx1"/>
                </a:solidFill>
              </a:rPr>
              <a:t>”Yhdessä tekemisen ilo”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08335" y="1754749"/>
            <a:ext cx="3786389" cy="2603678"/>
          </a:xfrm>
          <a:prstGeom prst="roundRect">
            <a:avLst/>
          </a:prstGeom>
          <a:solidFill>
            <a:srgbClr val="EFDF1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solidFill>
                  <a:schemeClr val="tx1"/>
                </a:solidFill>
              </a:rPr>
              <a:t>Arvot (mitkä asiat tärkeitä)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Kunnioita pelikaveria, vastustajaa, tuomaria ja peliä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Ole esimerkkinä kehittymisessä ja voittaja-asenteessa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Viesti avoimesti</a:t>
            </a:r>
            <a:endParaRPr lang="fi-FI" dirty="0"/>
          </a:p>
        </p:txBody>
      </p:sp>
      <p:sp>
        <p:nvSpPr>
          <p:cNvPr id="7" name="Rounded Rectangle 6"/>
          <p:cNvSpPr/>
          <p:nvPr/>
        </p:nvSpPr>
        <p:spPr>
          <a:xfrm>
            <a:off x="8010658" y="1754749"/>
            <a:ext cx="3786389" cy="2603678"/>
          </a:xfrm>
          <a:prstGeom prst="roundRect">
            <a:avLst/>
          </a:prstGeom>
          <a:solidFill>
            <a:srgbClr val="EFDF1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solidFill>
                  <a:schemeClr val="tx1"/>
                </a:solidFill>
              </a:rPr>
              <a:t>Visio (millainen joukkue)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Urheilullisesti uskottava taktisesti ja fyysisesti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Korkea treenikulttuuri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i-FI" dirty="0" err="1" smtClean="0">
                <a:solidFill>
                  <a:schemeClr val="tx1"/>
                </a:solidFill>
              </a:rPr>
              <a:t>Roolitettu</a:t>
            </a:r>
            <a:r>
              <a:rPr lang="fi-FI" dirty="0" smtClean="0">
                <a:solidFill>
                  <a:schemeClr val="tx1"/>
                </a:solidFill>
              </a:rPr>
              <a:t> ja </a:t>
            </a:r>
            <a:r>
              <a:rPr lang="fi-FI" smtClean="0">
                <a:solidFill>
                  <a:schemeClr val="tx1"/>
                </a:solidFill>
              </a:rPr>
              <a:t>periksiantamaton</a:t>
            </a:r>
            <a:endParaRPr lang="fi-FI" dirty="0" smtClean="0">
              <a:solidFill>
                <a:schemeClr val="tx1"/>
              </a:solidFill>
            </a:endParaRPr>
          </a:p>
          <a:p>
            <a:pPr algn="ctr"/>
            <a:endParaRPr lang="fi-FI" dirty="0"/>
          </a:p>
        </p:txBody>
      </p:sp>
      <p:sp>
        <p:nvSpPr>
          <p:cNvPr id="8" name="Rounded Rectangle 7"/>
          <p:cNvSpPr/>
          <p:nvPr/>
        </p:nvSpPr>
        <p:spPr>
          <a:xfrm>
            <a:off x="4494724" y="4358427"/>
            <a:ext cx="3515934" cy="1418820"/>
          </a:xfrm>
          <a:prstGeom prst="roundRect">
            <a:avLst/>
          </a:prstGeom>
          <a:solidFill>
            <a:srgbClr val="EFDF1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solidFill>
                  <a:schemeClr val="tx1"/>
                </a:solidFill>
              </a:rPr>
              <a:t>Tavoitteet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Voittavaa salibandyä treeneissä ja peleissä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Jatkuva kehittyminen</a:t>
            </a:r>
          </a:p>
          <a:p>
            <a:pPr algn="ctr"/>
            <a:endParaRPr lang="fi-FI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485" y="1905356"/>
            <a:ext cx="2614411" cy="230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368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53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Empower Oy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Jämsä Joona</dc:creator>
  <cp:lastModifiedBy>Jämsä Joona</cp:lastModifiedBy>
  <cp:revision>14</cp:revision>
  <dcterms:created xsi:type="dcterms:W3CDTF">2015-04-07T16:56:30Z</dcterms:created>
  <dcterms:modified xsi:type="dcterms:W3CDTF">2015-06-07T08:03:47Z</dcterms:modified>
</cp:coreProperties>
</file>